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33" r:id="rId3"/>
    <p:sldId id="410" r:id="rId4"/>
    <p:sldId id="554" r:id="rId5"/>
    <p:sldId id="555" r:id="rId6"/>
    <p:sldId id="552" r:id="rId7"/>
    <p:sldId id="548" r:id="rId8"/>
    <p:sldId id="549" r:id="rId9"/>
    <p:sldId id="572" r:id="rId10"/>
    <p:sldId id="571" r:id="rId11"/>
    <p:sldId id="575" r:id="rId12"/>
    <p:sldId id="574" r:id="rId13"/>
    <p:sldId id="461" r:id="rId14"/>
    <p:sldId id="594" r:id="rId15"/>
    <p:sldId id="462" r:id="rId16"/>
    <p:sldId id="584" r:id="rId17"/>
    <p:sldId id="586" r:id="rId18"/>
    <p:sldId id="587" r:id="rId19"/>
    <p:sldId id="585" r:id="rId20"/>
    <p:sldId id="463" r:id="rId21"/>
    <p:sldId id="593" r:id="rId22"/>
    <p:sldId id="589" r:id="rId23"/>
    <p:sldId id="535" r:id="rId24"/>
    <p:sldId id="592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AB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234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image" Target="../media/image1.png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tags" Target="../tags/tag17.xml"/><Relationship Id="rId26" Type="http://schemas.openxmlformats.org/officeDocument/2006/relationships/tags" Target="../tags/tag16.xml"/><Relationship Id="rId25" Type="http://schemas.openxmlformats.org/officeDocument/2006/relationships/tags" Target="../tags/tag15.xml"/><Relationship Id="rId24" Type="http://schemas.openxmlformats.org/officeDocument/2006/relationships/image" Target="../media/image9.png"/><Relationship Id="rId23" Type="http://schemas.openxmlformats.org/officeDocument/2006/relationships/tags" Target="../tags/tag14.xml"/><Relationship Id="rId22" Type="http://schemas.openxmlformats.org/officeDocument/2006/relationships/image" Target="../media/image8.png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tags" Target="../tags/tag1.xml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image" Target="../media/image7.png"/><Relationship Id="rId16" Type="http://schemas.openxmlformats.org/officeDocument/2006/relationships/tags" Target="../tags/tag9.xml"/><Relationship Id="rId15" Type="http://schemas.openxmlformats.org/officeDocument/2006/relationships/image" Target="../media/image6.png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12.png"/><Relationship Id="rId6" Type="http://schemas.openxmlformats.org/officeDocument/2006/relationships/tags" Target="../tags/tag111.xml"/><Relationship Id="rId5" Type="http://schemas.openxmlformats.org/officeDocument/2006/relationships/image" Target="../media/image11.png"/><Relationship Id="rId4" Type="http://schemas.openxmlformats.org/officeDocument/2006/relationships/tags" Target="../tags/tag110.xml"/><Relationship Id="rId3" Type="http://schemas.openxmlformats.org/officeDocument/2006/relationships/image" Target="../media/image10.png"/><Relationship Id="rId2" Type="http://schemas.openxmlformats.org/officeDocument/2006/relationships/tags" Target="../tags/tag109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8.png"/><Relationship Id="rId7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3" Type="http://schemas.openxmlformats.org/officeDocument/2006/relationships/tags" Target="../tags/tag133.xml"/><Relationship Id="rId22" Type="http://schemas.openxmlformats.org/officeDocument/2006/relationships/tags" Target="../tags/tag132.xml"/><Relationship Id="rId21" Type="http://schemas.openxmlformats.org/officeDocument/2006/relationships/tags" Target="../tags/tag131.xml"/><Relationship Id="rId20" Type="http://schemas.openxmlformats.org/officeDocument/2006/relationships/tags" Target="../tags/tag130.xml"/><Relationship Id="rId2" Type="http://schemas.openxmlformats.org/officeDocument/2006/relationships/tags" Target="../tags/tag118.xml"/><Relationship Id="rId19" Type="http://schemas.openxmlformats.org/officeDocument/2006/relationships/image" Target="../media/image16.png"/><Relationship Id="rId18" Type="http://schemas.openxmlformats.org/officeDocument/2006/relationships/tags" Target="../tags/tag129.xml"/><Relationship Id="rId17" Type="http://schemas.openxmlformats.org/officeDocument/2006/relationships/image" Target="../media/image15.png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image" Target="../media/image14.png"/><Relationship Id="rId11" Type="http://schemas.openxmlformats.org/officeDocument/2006/relationships/tags" Target="../tags/tag124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38.xml"/><Relationship Id="rId7" Type="http://schemas.openxmlformats.org/officeDocument/2006/relationships/image" Target="../media/image11.png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image" Target="../media/image10.pn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image" Target="../media/image10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11.png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image" Target="../media/image10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11.png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image" Target="../media/image10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../media/image11.png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image" Target="../media/image10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00.xml"/><Relationship Id="rId7" Type="http://schemas.openxmlformats.org/officeDocument/2006/relationships/image" Target="../media/image11.png"/><Relationship Id="rId6" Type="http://schemas.openxmlformats.org/officeDocument/2006/relationships/tags" Target="../tags/tag199.xml"/><Relationship Id="rId5" Type="http://schemas.openxmlformats.org/officeDocument/2006/relationships/image" Target="../media/image10.pn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image" Target="../media/image10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image" Target="../media/image12.png"/><Relationship Id="rId6" Type="http://schemas.openxmlformats.org/officeDocument/2006/relationships/tags" Target="../tags/tag24.xml"/><Relationship Id="rId5" Type="http://schemas.openxmlformats.org/officeDocument/2006/relationships/image" Target="../media/image11.png"/><Relationship Id="rId4" Type="http://schemas.openxmlformats.org/officeDocument/2006/relationships/tags" Target="../tags/tag23.xml"/><Relationship Id="rId3" Type="http://schemas.openxmlformats.org/officeDocument/2006/relationships/image" Target="../media/image10.png"/><Relationship Id="rId2" Type="http://schemas.openxmlformats.org/officeDocument/2006/relationships/tags" Target="../tags/tag2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8.png"/><Relationship Id="rId7" Type="http://schemas.openxmlformats.org/officeDocument/2006/relationships/tags" Target="../tags/tag36.xml"/><Relationship Id="rId6" Type="http://schemas.openxmlformats.org/officeDocument/2006/relationships/image" Target="../media/image10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2.xml"/><Relationship Id="rId19" Type="http://schemas.openxmlformats.org/officeDocument/2006/relationships/image" Target="../media/image16.png"/><Relationship Id="rId18" Type="http://schemas.openxmlformats.org/officeDocument/2006/relationships/tags" Target="../tags/tag43.xml"/><Relationship Id="rId17" Type="http://schemas.openxmlformats.org/officeDocument/2006/relationships/image" Target="../media/image15.png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14.png"/><Relationship Id="rId11" Type="http://schemas.openxmlformats.org/officeDocument/2006/relationships/tags" Target="../tags/tag38.xml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../media/image12.png"/><Relationship Id="rId6" Type="http://schemas.openxmlformats.org/officeDocument/2006/relationships/tags" Target="../tags/tag51.xml"/><Relationship Id="rId5" Type="http://schemas.openxmlformats.org/officeDocument/2006/relationships/image" Target="../media/image11.png"/><Relationship Id="rId4" Type="http://schemas.openxmlformats.org/officeDocument/2006/relationships/tags" Target="../tags/tag50.xml"/><Relationship Id="rId3" Type="http://schemas.openxmlformats.org/officeDocument/2006/relationships/image" Target="../media/image10.png"/><Relationship Id="rId2" Type="http://schemas.openxmlformats.org/officeDocument/2006/relationships/tags" Target="../tags/tag49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12.png"/><Relationship Id="rId6" Type="http://schemas.openxmlformats.org/officeDocument/2006/relationships/tags" Target="../tags/tag62.xml"/><Relationship Id="rId5" Type="http://schemas.openxmlformats.org/officeDocument/2006/relationships/image" Target="../media/image11.png"/><Relationship Id="rId4" Type="http://schemas.openxmlformats.org/officeDocument/2006/relationships/tags" Target="../tags/tag61.xml"/><Relationship Id="rId3" Type="http://schemas.openxmlformats.org/officeDocument/2006/relationships/image" Target="../media/image10.png"/><Relationship Id="rId2" Type="http://schemas.openxmlformats.org/officeDocument/2006/relationships/tags" Target="../tags/tag60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1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12.png"/><Relationship Id="rId11" Type="http://schemas.openxmlformats.org/officeDocument/2006/relationships/tags" Target="../tags/tag80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image" Target="../media/image12.png"/><Relationship Id="rId6" Type="http://schemas.openxmlformats.org/officeDocument/2006/relationships/tags" Target="../tags/tag90.xml"/><Relationship Id="rId5" Type="http://schemas.openxmlformats.org/officeDocument/2006/relationships/image" Target="../media/image11.png"/><Relationship Id="rId4" Type="http://schemas.openxmlformats.org/officeDocument/2006/relationships/tags" Target="../tags/tag89.xml"/><Relationship Id="rId3" Type="http://schemas.openxmlformats.org/officeDocument/2006/relationships/image" Target="../media/image10.png"/><Relationship Id="rId2" Type="http://schemas.openxmlformats.org/officeDocument/2006/relationships/tags" Target="../tags/tag88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../media/image12.png"/><Relationship Id="rId6" Type="http://schemas.openxmlformats.org/officeDocument/2006/relationships/tags" Target="../tags/tag101.xml"/><Relationship Id="rId5" Type="http://schemas.openxmlformats.org/officeDocument/2006/relationships/image" Target="../media/image11.png"/><Relationship Id="rId4" Type="http://schemas.openxmlformats.org/officeDocument/2006/relationships/tags" Target="../tags/tag100.xml"/><Relationship Id="rId3" Type="http://schemas.openxmlformats.org/officeDocument/2006/relationships/image" Target="../media/image10.png"/><Relationship Id="rId2" Type="http://schemas.openxmlformats.org/officeDocument/2006/relationships/tags" Target="../tags/tag9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rcRect/>
          <a:stretch>
            <a:fillRect/>
          </a:stretch>
        </p:blipFill>
        <p:spPr>
          <a:xfrm rot="13260000">
            <a:off x="3704590" y="-1502410"/>
            <a:ext cx="3617595" cy="4262120"/>
          </a:xfrm>
          <a:custGeom>
            <a:avLst/>
            <a:gdLst>
              <a:gd name="connsiteX0" fmla="*/ 3617595 w 3617595"/>
              <a:gd name="connsiteY0" fmla="*/ 1413996 h 4262120"/>
              <a:gd name="connsiteX1" fmla="*/ 341203 w 3617595"/>
              <a:gd name="connsiteY1" fmla="*/ 4262120 h 4262120"/>
              <a:gd name="connsiteX2" fmla="*/ 0 w 3617595"/>
              <a:gd name="connsiteY2" fmla="*/ 4262120 h 4262120"/>
              <a:gd name="connsiteX3" fmla="*/ 0 w 3617595"/>
              <a:gd name="connsiteY3" fmla="*/ 0 h 4262120"/>
              <a:gd name="connsiteX4" fmla="*/ 3617595 w 3617595"/>
              <a:gd name="connsiteY4" fmla="*/ 0 h 4262120"/>
              <a:gd name="connsiteX5" fmla="*/ 3617595 w 3617595"/>
              <a:gd name="connsiteY5" fmla="*/ 4262120 h 4262120"/>
              <a:gd name="connsiteX6" fmla="*/ 3598761 w 3617595"/>
              <a:gd name="connsiteY6" fmla="*/ 4262120 h 4262120"/>
              <a:gd name="connsiteX7" fmla="*/ 3617595 w 3617595"/>
              <a:gd name="connsiteY7" fmla="*/ 4245748 h 42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7595" h="4262120">
                <a:moveTo>
                  <a:pt x="3617595" y="1413996"/>
                </a:moveTo>
                <a:lnTo>
                  <a:pt x="341203" y="4262120"/>
                </a:lnTo>
                <a:lnTo>
                  <a:pt x="0" y="4262120"/>
                </a:lnTo>
                <a:lnTo>
                  <a:pt x="0" y="0"/>
                </a:lnTo>
                <a:lnTo>
                  <a:pt x="3617595" y="0"/>
                </a:lnTo>
                <a:close/>
                <a:moveTo>
                  <a:pt x="3617595" y="4262120"/>
                </a:moveTo>
                <a:lnTo>
                  <a:pt x="3598761" y="4262120"/>
                </a:lnTo>
                <a:lnTo>
                  <a:pt x="3617595" y="4245748"/>
                </a:lnTo>
                <a:close/>
              </a:path>
            </a:pathLst>
          </a:custGeom>
          <a:ln>
            <a:noFill/>
          </a:ln>
        </p:spPr>
      </p:pic>
      <p:grpSp>
        <p:nvGrpSpPr>
          <p:cNvPr id="3" name="组合 2"/>
          <p:cNvGrpSpPr/>
          <p:nvPr>
            <p:custDataLst>
              <p:tags r:id="rId4"/>
            </p:custDataLst>
          </p:nvPr>
        </p:nvGrpSpPr>
        <p:grpSpPr>
          <a:xfrm>
            <a:off x="-156210" y="-17145"/>
            <a:ext cx="12952095" cy="8042910"/>
            <a:chOff x="-246" y="-27"/>
            <a:chExt cx="20397" cy="12666"/>
          </a:xfrm>
        </p:grpSpPr>
        <p:pic>
          <p:nvPicPr>
            <p:cNvPr id="9" name="图片 8" descr="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0" y="-27"/>
              <a:ext cx="5085" cy="4913"/>
            </a:xfrm>
            <a:prstGeom prst="rect">
              <a:avLst/>
            </a:prstGeom>
          </p:spPr>
        </p:pic>
        <p:pic>
          <p:nvPicPr>
            <p:cNvPr id="12" name="图片 11" descr="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13897" y="4867"/>
              <a:ext cx="6255" cy="6712"/>
            </a:xfrm>
            <a:prstGeom prst="rect">
              <a:avLst/>
            </a:prstGeom>
          </p:spPr>
        </p:pic>
        <p:pic>
          <p:nvPicPr>
            <p:cNvPr id="7" name="图片 6" descr="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2468" y="-27"/>
              <a:ext cx="6711" cy="4947"/>
            </a:xfrm>
            <a:prstGeom prst="rect">
              <a:avLst/>
            </a:prstGeom>
          </p:spPr>
        </p:pic>
        <p:pic>
          <p:nvPicPr>
            <p:cNvPr id="8" name="图片 7" descr="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email"/>
            <a:stretch>
              <a:fillRect/>
            </a:stretch>
          </p:blipFill>
          <p:spPr>
            <a:xfrm>
              <a:off x="-246" y="4867"/>
              <a:ext cx="6034" cy="5948"/>
            </a:xfrm>
            <a:prstGeom prst="rect">
              <a:avLst/>
            </a:prstGeom>
          </p:spPr>
        </p:pic>
        <p:pic>
          <p:nvPicPr>
            <p:cNvPr id="15" name="图片 14" descr="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" cstate="email"/>
            <a:srcRect/>
            <a:stretch>
              <a:fillRect/>
            </a:stretch>
          </p:blipFill>
          <p:spPr>
            <a:xfrm rot="1800000">
              <a:off x="8685" y="5927"/>
              <a:ext cx="5697" cy="6712"/>
            </a:xfrm>
            <a:custGeom>
              <a:avLst/>
              <a:gdLst>
                <a:gd name="connsiteX0" fmla="*/ 0 w 3617595"/>
                <a:gd name="connsiteY0" fmla="*/ 0 h 4262120"/>
                <a:gd name="connsiteX1" fmla="*/ 3617595 w 3617595"/>
                <a:gd name="connsiteY1" fmla="*/ 0 h 4262120"/>
                <a:gd name="connsiteX2" fmla="*/ 3617595 w 3617595"/>
                <a:gd name="connsiteY2" fmla="*/ 2199068 h 4262120"/>
                <a:gd name="connsiteX3" fmla="*/ 44283 w 3617595"/>
                <a:gd name="connsiteY3" fmla="*/ 4262120 h 4262120"/>
                <a:gd name="connsiteX4" fmla="*/ 0 w 3617595"/>
                <a:gd name="connsiteY4" fmla="*/ 4262120 h 426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595" h="4262120">
                  <a:moveTo>
                    <a:pt x="0" y="0"/>
                  </a:moveTo>
                  <a:lnTo>
                    <a:pt x="3617595" y="0"/>
                  </a:lnTo>
                  <a:lnTo>
                    <a:pt x="3617595" y="2199068"/>
                  </a:lnTo>
                  <a:lnTo>
                    <a:pt x="44283" y="4262120"/>
                  </a:lnTo>
                  <a:lnTo>
                    <a:pt x="0" y="4262120"/>
                  </a:lnTo>
                  <a:close/>
                </a:path>
              </a:pathLst>
            </a:custGeom>
          </p:spPr>
        </p:pic>
        <p:pic>
          <p:nvPicPr>
            <p:cNvPr id="11" name="图片 10" descr="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email"/>
            <a:stretch>
              <a:fillRect/>
            </a:stretch>
          </p:blipFill>
          <p:spPr>
            <a:xfrm rot="2700000">
              <a:off x="5337" y="8209"/>
              <a:ext cx="2171" cy="243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485" y="5377"/>
              <a:ext cx="5557" cy="459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1327" y="782"/>
              <a:ext cx="5557" cy="45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2518" y="782"/>
              <a:ext cx="5557" cy="45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7042" y="6918"/>
              <a:ext cx="5557" cy="459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email"/>
            <a:stretch>
              <a:fillRect/>
            </a:stretch>
          </p:blipFill>
          <p:spPr>
            <a:xfrm>
              <a:off x="1485" y="4131"/>
              <a:ext cx="647" cy="53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 cstate="email"/>
            <a:stretch>
              <a:fillRect/>
            </a:stretch>
          </p:blipFill>
          <p:spPr>
            <a:xfrm>
              <a:off x="16884" y="4229"/>
              <a:ext cx="743" cy="741"/>
            </a:xfrm>
            <a:prstGeom prst="rect">
              <a:avLst/>
            </a:prstGeom>
          </p:spPr>
        </p:pic>
      </p:grpSp>
      <p:sp>
        <p:nvSpPr>
          <p:cNvPr id="20" name="标题 19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264400" y="2196000"/>
            <a:ext cx="7664400" cy="1324800"/>
          </a:xfrm>
        </p:spPr>
        <p:txBody>
          <a:bodyPr anchor="b">
            <a:normAutofit/>
          </a:bodyPr>
          <a:lstStyle>
            <a:lvl1pPr algn="ctr">
              <a:defRPr sz="8000" b="1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  <p:custDataLst>
              <p:tags r:id="rId26"/>
            </p:custDataLst>
          </p:nvPr>
        </p:nvSpPr>
        <p:spPr>
          <a:xfrm>
            <a:off x="4708800" y="3542400"/>
            <a:ext cx="2775600" cy="45360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30"/>
            </p:custDataLst>
          </p:nvPr>
        </p:nvSpPr>
        <p:spPr>
          <a:xfrm>
            <a:off x="3484800" y="4356000"/>
            <a:ext cx="2214000" cy="374400"/>
          </a:xfrm>
        </p:spPr>
        <p:txBody>
          <a:bodyPr/>
          <a:lstStyle>
            <a:lvl1pPr marL="0" indent="0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31"/>
            </p:custDataLst>
          </p:nvPr>
        </p:nvSpPr>
        <p:spPr>
          <a:xfrm>
            <a:off x="6705600" y="4356000"/>
            <a:ext cx="1946275" cy="374400"/>
          </a:xfrm>
        </p:spPr>
        <p:txBody>
          <a:bodyPr/>
          <a:lstStyle>
            <a:lvl1pPr marL="0" indent="0" algn="r" eaLnBrk="1" fontAlgn="auto" latinLnBrk="0" hangingPunct="1">
              <a:lnSpc>
                <a:spcPct val="12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040890" cy="19729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7725"/>
            <a:chOff x="2157" y="1563"/>
            <a:chExt cx="14730" cy="733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0"/>
              <a:ext cx="4396" cy="42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2908800" y="2696400"/>
            <a:ext cx="6675968" cy="1746682"/>
          </a:xfrm>
        </p:spPr>
        <p:txBody>
          <a:bodyPr anchor="ctr" anchorCtr="0">
            <a:normAutofit/>
          </a:bodyPr>
          <a:lstStyle>
            <a:lvl1pPr algn="ctr">
              <a:defRPr sz="60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1" y="0"/>
            <a:ext cx="12191998" cy="6858000"/>
            <a:chOff x="1" y="0"/>
            <a:chExt cx="12191998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1" y="0"/>
              <a:ext cx="1442720" cy="13945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374333" y="194531"/>
            <a:ext cx="11817666" cy="6663469"/>
            <a:chOff x="374333" y="194531"/>
            <a:chExt cx="11817666" cy="6663469"/>
          </a:xfrm>
        </p:grpSpPr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10749279" y="5463421"/>
              <a:ext cx="1442720" cy="139457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436074" y="194531"/>
              <a:ext cx="4026468" cy="277081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>
              <a:off x="11462542" y="2273093"/>
              <a:ext cx="538360" cy="44682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 cstate="email"/>
            <a:stretch>
              <a:fillRect/>
            </a:stretch>
          </p:blipFill>
          <p:spPr>
            <a:xfrm>
              <a:off x="729459" y="2496506"/>
              <a:ext cx="4026468" cy="277081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9" cstate="email"/>
            <a:stretch>
              <a:fillRect/>
            </a:stretch>
          </p:blipFill>
          <p:spPr>
            <a:xfrm rot="19800000">
              <a:off x="374333" y="5380277"/>
              <a:ext cx="538360" cy="44682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0" y="0"/>
              <a:ext cx="3393463" cy="328022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 rot="10800000">
              <a:off x="8798536" y="3577770"/>
              <a:ext cx="3393463" cy="328022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75445" y="4060190"/>
            <a:ext cx="2917190" cy="28200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38605" y="1299845"/>
            <a:ext cx="9042400" cy="4215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369695" y="1185545"/>
            <a:ext cx="9353550" cy="4467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1369695" y="992505"/>
            <a:ext cx="9353550" cy="4659630"/>
            <a:chOff x="2157" y="1563"/>
            <a:chExt cx="14730" cy="7338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tretch>
              <a:fillRect/>
            </a:stretch>
          </p:blipFill>
          <p:spPr>
            <a:xfrm>
              <a:off x="2157" y="1867"/>
              <a:ext cx="4825" cy="46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email"/>
            <a:stretch>
              <a:fillRect/>
            </a:stretch>
          </p:blipFill>
          <p:spPr>
            <a:xfrm>
              <a:off x="3137" y="7049"/>
              <a:ext cx="647" cy="5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email"/>
            <a:stretch>
              <a:fillRect/>
            </a:stretch>
          </p:blipFill>
          <p:spPr>
            <a:xfrm flipH="1" flipV="1">
              <a:off x="12491" y="4653"/>
              <a:ext cx="4396" cy="424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80" y="4446"/>
              <a:ext cx="4513" cy="314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98" y="1895"/>
              <a:ext cx="4513" cy="31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183" y="1563"/>
              <a:ext cx="4513" cy="314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2" y="4856"/>
              <a:ext cx="4513" cy="314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email"/>
            <a:stretch>
              <a:fillRect/>
            </a:stretch>
          </p:blipFill>
          <p:spPr>
            <a:xfrm>
              <a:off x="15849" y="3919"/>
              <a:ext cx="603" cy="50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 cstate="email"/>
            <a:stretch>
              <a:fillRect/>
            </a:stretch>
          </p:blipFill>
          <p:spPr>
            <a:xfrm>
              <a:off x="5670" y="2509"/>
              <a:ext cx="525" cy="3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3358800" y="3254400"/>
            <a:ext cx="5475600" cy="770400"/>
          </a:xfrm>
        </p:spPr>
        <p:txBody>
          <a:bodyPr anchor="b">
            <a:normAutofit/>
          </a:bodyPr>
          <a:lstStyle>
            <a:lvl1pPr algn="ctr" eaLnBrk="1" fontAlgn="auto" latinLnBrk="0" hangingPunct="1">
              <a:defRPr sz="4000" b="1" u="none" strike="noStrike" kern="1200" cap="none" spc="6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744000" y="4064400"/>
            <a:ext cx="4705200" cy="45360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sz="1400" spc="3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472295" y="4229100"/>
            <a:ext cx="2719705" cy="26289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254490" y="4018915"/>
            <a:ext cx="2937510" cy="28390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02565" y="194310"/>
            <a:ext cx="11798300" cy="6471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-12065" y="0"/>
            <a:ext cx="12204065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4D5C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304800" y="2965450"/>
            <a:ext cx="4026535" cy="2771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53465" y="194310"/>
            <a:ext cx="4026535" cy="2771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4331335" y="3894455"/>
            <a:ext cx="4026535" cy="2771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304800" y="2214245"/>
            <a:ext cx="468630" cy="324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 rot="10800000">
            <a:off x="9109075" y="3877945"/>
            <a:ext cx="3082925" cy="29800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0" y="0"/>
            <a:ext cx="2351405" cy="22733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435850" y="194310"/>
            <a:ext cx="4026535" cy="27705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462385" y="2273300"/>
            <a:ext cx="538480" cy="447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729615" y="2496820"/>
            <a:ext cx="4026535" cy="277050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 cstate="email"/>
          <a:stretch>
            <a:fillRect/>
          </a:stretch>
        </p:blipFill>
        <p:spPr>
          <a:xfrm rot="19800000">
            <a:off x="374650" y="5380355"/>
            <a:ext cx="538480" cy="44704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spc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26.xml"/><Relationship Id="rId1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9.xml"/><Relationship Id="rId2" Type="http://schemas.openxmlformats.org/officeDocument/2006/relationships/image" Target="../media/image35.png"/><Relationship Id="rId1" Type="http://schemas.openxmlformats.org/officeDocument/2006/relationships/tags" Target="../tags/tag2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0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1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2.xml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Relationship Id="rId3" Type="http://schemas.openxmlformats.org/officeDocument/2006/relationships/image" Target="../media/image19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8.GIF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image" Target="../media/image4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26385" y="2143125"/>
            <a:ext cx="7522210" cy="2386965"/>
          </a:xfrm>
        </p:spPr>
        <p:txBody>
          <a:bodyPr>
            <a:normAutofit/>
          </a:bodyPr>
          <a:lstStyle/>
          <a:p>
            <a:pPr algn="ctr">
              <a:buClrTx/>
              <a:buSzTx/>
              <a:buFontTx/>
            </a:pPr>
            <a:r>
              <a:rPr lang="en-US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wǒ zài xuéxiào shítánɡ chīfàn</a:t>
            </a:r>
            <a:br>
              <a:rPr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</a:t>
            </a:r>
            <a:r>
              <a:rPr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  在  学 校   食 堂   吃 饭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b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b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Lesson 11  I eat at the school canteen</a:t>
            </a:r>
            <a:br>
              <a:rPr lang="en-US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</a:t>
            </a:r>
            <a:r>
              <a:rPr lang="en-US" altLang="zh-CN" sz="266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　</a:t>
            </a:r>
            <a:endParaRPr lang="en-US" altLang="zh-CN" sz="266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内容占位符 4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0"/>
            <a:ext cx="2349500" cy="1511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1585" y="417830"/>
            <a:ext cx="4638675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yí kuàir     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一 块 儿:together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yì qǐ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一 起：together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endParaRPr lang="zh-CN" altLang="en-US" sz="2000"/>
          </a:p>
        </p:txBody>
      </p:sp>
      <p:pic>
        <p:nvPicPr>
          <p:cNvPr id="9" name="图片 8" descr="u=2353329204,4152127756&amp;fm=26&amp;gp=0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0785" y="417830"/>
            <a:ext cx="2390775" cy="2395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20925" y="2813685"/>
            <a:ext cx="7973695" cy="3384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跟我的同屋一块儿吃饭聊天儿。</a:t>
            </a:r>
            <a:endParaRPr lang="zh-CN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>
              <a:buNone/>
            </a:pPr>
            <a:endParaRPr lang="zh-CN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周末我们常常一块儿</a:t>
            </a:r>
            <a:r>
              <a:rPr 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爬山。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你有时间吗？我们一块儿看电影吧。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>
              <a:buNone/>
            </a:pP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我跟朋友一块儿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……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b="1">
                <a:sym typeface="+mn-ea"/>
              </a:rPr>
              <a:t>  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1063625" y="2969260"/>
            <a:ext cx="7475855" cy="33991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1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indent="0">
              <a:buNone/>
            </a:pP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他们干什么？</a:t>
            </a: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他们收拾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房间。</a:t>
            </a: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这个房间需要收拾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吗？</a:t>
            </a: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你的房间需要收拾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吗？</a:t>
            </a: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你一般星期几收拾</a:t>
            </a:r>
            <a:r>
              <a:rPr sz="24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房间？</a:t>
            </a: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sz="24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82215" y="582295"/>
            <a:ext cx="4638675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shōushi 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 收 拾:put in order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fánɡjiān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 房  间:room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735" y="232410"/>
            <a:ext cx="2472055" cy="208915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640" y="3090545"/>
            <a:ext cx="3010535" cy="2005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文三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three</a:t>
              </a:r>
              <a:endParaRPr lang="en-US" altLang="en-GB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506095" y="1628559"/>
            <a:ext cx="11477625" cy="487596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ā  mínɡ ：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阿 明   ：  今 天    星 期 五 ，   周末   你 们    都   干 什 么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mǎ dīnɡ ：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马 丁   ：   没  事（shì）   的 时  候  ，   我  在  宿 舍    上 网   。     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lín nà ：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林  娜 ： 我 在  一 个 学 校    学 习   画 画 儿 。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ā  mínɡ ：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阿 明   ：  你 学习    中 国 画 吗 ?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lín nà 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林  娜 ： 对 ， 我 喜 欢    中 国 画  。 你 们     周 末   干 什 么 ？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ā  mínɡ ： 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阿 明   ：   我  一 般   在 家  看书  、   听 音  乐  ，    有 时 候  也  去   超 市  买东 西 。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cuī hào ： 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崔  浩  ：   我 和  我 同   屋  一 块儿    收 拾    房 间   ， 一 块儿 吃 饭  、 聊 天儿 。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11-6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726930" y="39687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515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0035" y="156210"/>
            <a:ext cx="8263890" cy="65043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2484755" y="1215289"/>
            <a:ext cx="8197215" cy="45353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  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周 末   马丁  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干 什 么 ？  林  娜 呢 ？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林 娜  学习  什 么 ？    为（wèi）什 么 （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why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）？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 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阿明    周 末   干 什 么 ？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  </a:t>
            </a:r>
            <a:r>
              <a:rPr lang="zh-CN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崔 浩    周 末    干 什 么 ？ </a:t>
            </a:r>
            <a:endParaRPr lang="zh-CN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just" defTabSz="914400" rtl="0" eaLnBrk="1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endParaRPr lang="zh-CN" altLang="en-US" sz="2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 descr="u=635876766,1860840709&amp;fm=26&amp;gp=0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5234" b="17454"/>
          <a:stretch>
            <a:fillRect/>
          </a:stretch>
        </p:blipFill>
        <p:spPr>
          <a:xfrm rot="20460000">
            <a:off x="2012950" y="78740"/>
            <a:ext cx="1272540" cy="909320"/>
          </a:xfrm>
          <a:prstGeom prst="rect">
            <a:avLst/>
          </a:prstGeom>
        </p:spPr>
      </p:pic>
      <p:grpSp>
        <p:nvGrpSpPr>
          <p:cNvPr id="3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5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Text Box 7"/>
            <p:cNvSpPr txBox="1"/>
            <p:nvPr/>
          </p:nvSpPr>
          <p:spPr>
            <a:xfrm rot="-2534154">
              <a:off x="-477083" y="457490"/>
              <a:ext cx="2399159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文三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:</a:t>
              </a:r>
              <a:r>
                <a:rPr 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Text </a:t>
              </a: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three</a:t>
              </a:r>
              <a:endParaRPr lang="en-US" altLang="en-GB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完成练习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exercise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3540" y="1383030"/>
            <a:ext cx="8178800" cy="46678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完成练习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exercise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2580" y="1655445"/>
            <a:ext cx="9923145" cy="3613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26385" y="3524885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班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课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网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4595" y="3524885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饭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作业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51115" y="3524885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房间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85070" y="3524885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上课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5740" y="4310380"/>
            <a:ext cx="106426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电视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电影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书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手机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14595" y="4310380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音乐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64120" y="4310380"/>
            <a:ext cx="129413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上网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085070" y="4310380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汉语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完成练习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exercise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145" y="756920"/>
            <a:ext cx="9803765" cy="5999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56025" y="3244850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每天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56025" y="4101465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00270" y="4958080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多少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53715" y="5813425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93050" y="3060700"/>
            <a:ext cx="264414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有时候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一般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每天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38440" y="4030345"/>
            <a:ext cx="209423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平时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一般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每天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39175" y="4999990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跟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66175" y="5829300"/>
            <a:ext cx="106426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一块儿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完成练习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Complete exercise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8455" y="80645"/>
            <a:ext cx="6718300" cy="6673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3188335" cy="236347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606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说一说，写一写</a:t>
              </a:r>
              <a:endParaRPr lang="zh-CN" altLang="en-US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Speak</a:t>
              </a:r>
              <a:r>
                <a:rPr lang="en-US" altLang="zh-CN" b="1" dirty="0"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 and write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1858645"/>
            <a:ext cx="11090910" cy="37223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08505" y="833120"/>
            <a:ext cx="3011170" cy="549084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p>
            <a:pPr marL="0" marR="0" algn="l" defTabSz="914400" rtl="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ɡ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à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干: do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sù shè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宿 舍:dormitory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huà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画:   ( v)  draw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huàr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画儿:(n)  painting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xǐ huɑn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 喜 欢：like 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zhōnɡ ɡuó huà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  中  国  画: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traditional Chinese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painting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4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417310" y="151765"/>
            <a:ext cx="4937125" cy="6554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yìbān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一般:general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tīnɡ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 听:listen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yīnyuè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9 音 乐:music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dōnɡxi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 东 西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:thing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yí kuàir   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 一 块 儿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:together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shōushi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 收 拾: put in order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tidy up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fánɡjiān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 房  间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:room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11-5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173460" y="569595"/>
            <a:ext cx="495300" cy="49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320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7874" t="59200" r="13646" b="12360"/>
          <a:stretch>
            <a:fillRect/>
          </a:stretch>
        </p:blipFill>
        <p:spPr>
          <a:xfrm>
            <a:off x="276860" y="1581785"/>
            <a:ext cx="5668010" cy="2818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7392" b="26044"/>
          <a:stretch>
            <a:fillRect/>
          </a:stretch>
        </p:blipFill>
        <p:spPr>
          <a:xfrm>
            <a:off x="5944870" y="788035"/>
            <a:ext cx="5784215" cy="52812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5614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US" altLang="en-GB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Chinese characters</a:t>
              </a: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pic>
        <p:nvPicPr>
          <p:cNvPr id="2" name="图片 1" descr="5429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0915" y="851535"/>
            <a:ext cx="1795780" cy="1795780"/>
          </a:xfrm>
          <a:prstGeom prst="rect">
            <a:avLst/>
          </a:prstGeom>
        </p:spPr>
      </p:pic>
      <p:pic>
        <p:nvPicPr>
          <p:cNvPr id="3" name="图片 2" descr="836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851535"/>
            <a:ext cx="1795780" cy="1795780"/>
          </a:xfrm>
          <a:prstGeom prst="rect">
            <a:avLst/>
          </a:prstGeom>
        </p:spPr>
      </p:pic>
      <p:pic>
        <p:nvPicPr>
          <p:cNvPr id="4" name="图片 3" descr="4922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15" y="3009900"/>
            <a:ext cx="1804035" cy="1804035"/>
          </a:xfrm>
          <a:prstGeom prst="rect">
            <a:avLst/>
          </a:prstGeom>
        </p:spPr>
      </p:pic>
      <p:pic>
        <p:nvPicPr>
          <p:cNvPr id="5" name="图片 4" descr="1665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3009900"/>
            <a:ext cx="1803400" cy="1803400"/>
          </a:xfrm>
          <a:prstGeom prst="rect">
            <a:avLst/>
          </a:prstGeom>
        </p:spPr>
      </p:pic>
      <p:pic>
        <p:nvPicPr>
          <p:cNvPr id="6" name="图片 5" descr="7386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585" y="851535"/>
            <a:ext cx="1830705" cy="1830705"/>
          </a:xfrm>
          <a:prstGeom prst="rect">
            <a:avLst/>
          </a:prstGeom>
        </p:spPr>
      </p:pic>
      <p:pic>
        <p:nvPicPr>
          <p:cNvPr id="8" name="图片 7" descr="4521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910" y="851535"/>
            <a:ext cx="1830705" cy="1830705"/>
          </a:xfrm>
          <a:prstGeom prst="rect">
            <a:avLst/>
          </a:prstGeom>
        </p:spPr>
      </p:pic>
      <p:pic>
        <p:nvPicPr>
          <p:cNvPr id="9" name="图片 8" descr="1938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585" y="3009900"/>
            <a:ext cx="1802765" cy="1802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5614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US" altLang="en-GB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supplementary words</a:t>
              </a: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407285" y="2014855"/>
          <a:ext cx="7548245" cy="3045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4185"/>
                <a:gridCol w="2902585"/>
                <a:gridCol w="1641475"/>
              </a:tblGrid>
              <a:tr h="7613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 of Birth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chū shēng rì qī 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出生日期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13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 Number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zhèng jiàn hào mǎ 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证件号码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13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Country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guó jiā dì qū 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国家地区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13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Grade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Calibri" panose="020F0502020204030204" charset="0"/>
                          <a:cs typeface="Calibri" panose="020F0502020204030204" charset="0"/>
                        </a:rPr>
                        <a:t>nián jí </a:t>
                      </a:r>
                      <a:endParaRPr lang="en-US" altLang="en-US" sz="2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年级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8840" y="1984375"/>
            <a:ext cx="2806065" cy="3220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65" y="1172845"/>
            <a:ext cx="5561330" cy="4844415"/>
          </a:xfrm>
          <a:prstGeom prst="rect">
            <a:avLst/>
          </a:prstGeom>
        </p:spPr>
      </p:pic>
      <p:grpSp>
        <p:nvGrpSpPr>
          <p:cNvPr id="129037" name="组合 1"/>
          <p:cNvGrpSpPr/>
          <p:nvPr/>
        </p:nvGrpSpPr>
        <p:grpSpPr>
          <a:xfrm>
            <a:off x="-331470" y="80645"/>
            <a:ext cx="2676525" cy="2000250"/>
            <a:chOff x="-477083" y="0"/>
            <a:chExt cx="2399159" cy="1828800"/>
          </a:xfrm>
        </p:grpSpPr>
        <p:sp>
          <p:nvSpPr>
            <p:cNvPr id="7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477083" y="457490"/>
              <a:ext cx="2399159" cy="5614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   </a:t>
              </a:r>
              <a:r>
                <a:rPr lang="en-US" altLang="en-GB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Century" panose="02040604050505020304"/>
                </a:rPr>
                <a:t>supplementary words</a:t>
              </a: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en-GB" sz="16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entury" panose="02040604050505020304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2484755" y="4083050"/>
            <a:ext cx="803910" cy="4457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386965" y="4702810"/>
            <a:ext cx="1078865" cy="50736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386965" y="3302000"/>
            <a:ext cx="980440" cy="58674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238615" y="2557780"/>
            <a:ext cx="1078865" cy="50736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5" grpId="0" bldLvl="0" animBg="1"/>
      <p:bldP spid="3" grpId="0" bldLvl="0" animBg="1"/>
      <p:bldP spid="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8930" y="1060450"/>
            <a:ext cx="254000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ts val="1300"/>
              </a:lnSpc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ts val="1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ɡàn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ts val="1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干:do  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2907665" y="2606675"/>
            <a:ext cx="844804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周末的时候，你干什么？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晚上你干什么？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没有课的时候，你干什么？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6510" y="2236470"/>
            <a:ext cx="2600325" cy="18332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986155" y="2606040"/>
            <a:ext cx="6692265" cy="30575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wrap="square" lIns="90000" tIns="46800" rIns="90000" bIns="46800" rtlCol="0" anchor="t">
            <a:sp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8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800" strike="noStrike" noProof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他们在宿舍干什么？</a:t>
            </a:r>
            <a:endParaRPr sz="28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8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8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他们的宿舍大不大？</a:t>
            </a:r>
            <a:endParaRPr sz="28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8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8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22145" y="1527810"/>
            <a:ext cx="417449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ts val="18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sù shè 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algn="l" defTabSz="914400" rtl="0" fontAlgn="base">
              <a:lnSpc>
                <a:spcPts val="18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 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marR="0" algn="l" defTabSz="914400" rtl="0" fontAlgn="base">
              <a:lnSpc>
                <a:spcPts val="18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宿 舍:dormitory</a:t>
            </a:r>
            <a:endParaRPr lang="en-US" altLang="zh-CN" sz="2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u=1623115929,566016236&amp;fm=26&amp;gp=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7045" y="339725"/>
            <a:ext cx="3788410" cy="2524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1564005" y="3429000"/>
            <a:ext cx="5838825" cy="25615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1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indent="0">
              <a:buNone/>
            </a:pPr>
            <a:r>
              <a:rPr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他们在教室干什么？</a:t>
            </a:r>
            <a:r>
              <a:rPr sz="2800">
                <a:solidFill>
                  <a:schemeClr val="tx1"/>
                </a:solidFill>
                <a:sym typeface="+mn-ea"/>
              </a:rPr>
              <a:t> </a:t>
            </a:r>
            <a:r>
              <a:rPr sz="2000">
                <a:solidFill>
                  <a:schemeClr val="tx1"/>
                </a:solidFill>
                <a:sym typeface="+mn-ea"/>
              </a:rPr>
              <a:t> </a:t>
            </a:r>
            <a:endParaRPr lang="zh-CN" altLang="en-US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lang="zh-CN" altLang="en-US" sz="2800" strike="noStrike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他们在教室</a:t>
            </a:r>
            <a:r>
              <a:rPr lang="zh-CN" altLang="en-US" sz="2800" strike="noStrike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画</a:t>
            </a:r>
            <a:r>
              <a:rPr lang="zh-CN" altLang="en-US" sz="2800" strike="noStrike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画儿。</a:t>
            </a:r>
            <a:endParaRPr lang="zh-CN" altLang="en-US" sz="2800" strike="noStrike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buClrTx/>
              <a:buSzTx/>
              <a:buNone/>
            </a:pPr>
            <a:r>
              <a:rPr lang="zh-CN" altLang="en-US" sz="2800" strike="noStrike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你想学习中国画</a:t>
            </a:r>
            <a:r>
              <a:rPr lang="zh-CN" altLang="en-US" sz="2800" strike="noStrike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吗？</a:t>
            </a:r>
            <a:endParaRPr lang="zh-CN" altLang="en-US" sz="2800" strike="noStrike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14550" y="432435"/>
            <a:ext cx="5906770" cy="2451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ts val="18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ts val="18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huà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ts val="18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 画:   ( v)  draw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R="0" defTabSz="914400" fontAlgn="base">
              <a:lnSpc>
                <a:spcPts val="18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ts val="18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huàr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ts val="18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 画儿:  (n)  painting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ts val="18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ts val="1800"/>
              </a:lnSpc>
              <a:spcBef>
                <a:spcPts val="0"/>
              </a:spcBef>
              <a:buClrTx/>
              <a:buSzTx/>
              <a:buFontTx/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indent="0" defTabSz="91440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zhōnɡ ɡuó huà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indent="0" defTabSz="91440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  中  国  画:traditional Chinese painting  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1320" y="238125"/>
            <a:ext cx="3783965" cy="283972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555" y="3077845"/>
            <a:ext cx="2056130" cy="3783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2538095" y="969010"/>
            <a:ext cx="6483350" cy="50952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lnSpcReduction="2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 </a:t>
            </a: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700" strike="noStrike" noProof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你喜欢画画儿吗？</a:t>
            </a: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700" strike="noStrike" noProof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你喜欢做什么？</a:t>
            </a: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700" strike="noStrike" noProof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你喜欢吃什么？</a:t>
            </a: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700" strike="noStrike" noProof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你喜欢什么？</a:t>
            </a: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700" strike="noStrike" noProof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你喜欢</a:t>
            </a:r>
            <a:r>
              <a:rPr sz="2700" strike="noStrike" noProof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哪一个？</a:t>
            </a: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700" strike="noStrike" noProof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你不喜欢什么？</a:t>
            </a: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700" strike="noStrike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50795" y="236855"/>
            <a:ext cx="2540000" cy="732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ts val="1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xǐ huɑn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R="0" defTabSz="914400" fontAlgn="base">
              <a:lnSpc>
                <a:spcPts val="2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  喜 欢：like   </a:t>
            </a:r>
            <a:endParaRPr lang="zh-CN" altLang="en-US" sz="2000"/>
          </a:p>
        </p:txBody>
      </p:sp>
      <p:pic>
        <p:nvPicPr>
          <p:cNvPr id="12290" name="Picture 2" descr="C:\Users\lenovo\Pictures\下载 (24).jpg"/>
          <p:cNvPicPr>
            <a:picLocks noGrp="1" noChangeAspect="1" noChangeArrowheads="1"/>
          </p:cNvPicPr>
          <p:nvPr/>
        </p:nvPicPr>
        <p:blipFill>
          <a:blip r:embed="rId1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445625" y="17145"/>
            <a:ext cx="2746375" cy="2581910"/>
          </a:xfrm>
          <a:prstGeom prst="rect">
            <a:avLst/>
          </a:prstGeom>
          <a:noFill/>
        </p:spPr>
      </p:pic>
      <p:pic>
        <p:nvPicPr>
          <p:cNvPr id="114" name="图片 113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8295" y="3351530"/>
            <a:ext cx="2592705" cy="2240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2004695" y="1637665"/>
            <a:ext cx="7781290" cy="4944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8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你一般几点睡觉（shuì jiào）？</a:t>
            </a:r>
            <a:endParaRPr sz="28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8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8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你一般几点起床（qǐ chuánɡ）？</a:t>
            </a:r>
            <a:endParaRPr sz="28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8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8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周末你一般干什么？</a:t>
            </a:r>
            <a:endParaRPr sz="28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8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8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晚饭你一般吃什么？</a:t>
            </a:r>
            <a:endParaRPr sz="28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8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algn="l" defTabSz="914400" rtl="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22145" y="619760"/>
            <a:ext cx="46386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yìbān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 一般:general 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1088390" y="2880360"/>
            <a:ext cx="5468620" cy="24593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fontScale="8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algn="l"/>
            <a:r>
              <a:rPr sz="32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你喜欢听音乐吗？</a:t>
            </a:r>
            <a:endParaRPr sz="32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sz="32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你喜欢听什么音乐？</a:t>
            </a:r>
            <a:endParaRPr sz="32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sz="32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你</a:t>
            </a:r>
            <a:r>
              <a:rPr sz="3200" strike="noStrike" noProof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学习的时候听音乐吗？</a:t>
            </a:r>
            <a:endParaRPr sz="32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0" indent="0" algn="l">
              <a:buNone/>
            </a:pPr>
            <a:endParaRPr sz="3200" strike="noStrike" noProof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8485" y="483235"/>
            <a:ext cx="463867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tīnɡ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 听:listen 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yīnyuè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9 音 乐:music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86620" y="0"/>
            <a:ext cx="2494280" cy="249999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785" y="3133090"/>
            <a:ext cx="3673475" cy="2205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9037" name="组合 1"/>
          <p:cNvGrpSpPr/>
          <p:nvPr/>
        </p:nvGrpSpPr>
        <p:grpSpPr>
          <a:xfrm>
            <a:off x="-211455" y="80645"/>
            <a:ext cx="2530475" cy="2000250"/>
            <a:chOff x="-369505" y="0"/>
            <a:chExt cx="2268244" cy="1828800"/>
          </a:xfrm>
        </p:grpSpPr>
        <p:sp>
          <p:nvSpPr>
            <p:cNvPr id="6" name="DiagonalStripe"/>
            <p:cNvSpPr>
              <a:spLocks noEditPoints="1" noChangeArrowheads="1"/>
            </p:cNvSpPr>
            <p:nvPr/>
          </p:nvSpPr>
          <p:spPr bwMode="auto">
            <a:xfrm>
              <a:off x="0" y="0"/>
              <a:ext cx="1828800" cy="1828800"/>
            </a:xfrm>
            <a:custGeom>
              <a:avLst/>
              <a:gdLst>
                <a:gd name="T0" fmla="*/ 462026 w 21600"/>
                <a:gd name="T1" fmla="*/ 462026 h 21600"/>
                <a:gd name="T2" fmla="*/ 0 w 21600"/>
                <a:gd name="T3" fmla="*/ 1376426 h 21600"/>
                <a:gd name="T4" fmla="*/ 914400 w 21600"/>
                <a:gd name="T5" fmla="*/ 914400 h 21600"/>
                <a:gd name="T6" fmla="*/ 1376426 w 21600"/>
                <a:gd name="T7" fmla="*/ 0 h 21600"/>
                <a:gd name="T8" fmla="*/ 11796480 60000 65536"/>
                <a:gd name="T9" fmla="*/ 11796480 60000 65536"/>
                <a:gd name="T10" fmla="*/ 0 60000 65536"/>
                <a:gd name="T11" fmla="*/ 17694720 60000 65536"/>
                <a:gd name="T12" fmla="*/ 0 w 21600"/>
                <a:gd name="T13" fmla="*/ 0 h 21600"/>
                <a:gd name="T14" fmla="*/ 16257 w 21600"/>
                <a:gd name="T15" fmla="*/ 16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14" y="0"/>
                  </a:moveTo>
                  <a:lnTo>
                    <a:pt x="0" y="10914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10914" y="0"/>
                  </a:lnTo>
                  <a:close/>
                </a:path>
              </a:pathLst>
            </a:custGeom>
            <a:solidFill>
              <a:srgbClr val="F1E9A1"/>
            </a:solidFill>
            <a:ln w="9525">
              <a:solidFill>
                <a:srgbClr val="F1E9A1"/>
              </a:solidFill>
              <a:miter lim="800000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7D"/>
                </a:buClr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039" name="Text Box 7"/>
            <p:cNvSpPr txBox="1"/>
            <p:nvPr/>
          </p:nvSpPr>
          <p:spPr>
            <a:xfrm rot="-2534154">
              <a:off x="-369505" y="412576"/>
              <a:ext cx="2268244" cy="3367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>
                <a:spcBef>
                  <a:spcPct val="50000"/>
                </a:spcBef>
              </a:pPr>
              <a:r>
                <a:rPr b="1">
                  <a:solidFill>
                    <a:srgbClr val="00B050"/>
                  </a:solidFill>
                  <a:sym typeface="+mn-ea"/>
                </a:rPr>
                <a:t>生 词</a:t>
              </a:r>
              <a:r>
                <a:rPr lang="en-US" b="1">
                  <a:solidFill>
                    <a:srgbClr val="00B050"/>
                  </a:solidFill>
                  <a:sym typeface="+mn-ea"/>
                </a:rPr>
                <a:t>:</a:t>
              </a:r>
              <a:r>
                <a:rPr lang="en-US" altLang="zh-CN" b="1">
                  <a:solidFill>
                    <a:srgbClr val="00B050"/>
                  </a:solidFill>
                  <a:sym typeface="+mn-ea"/>
                </a:rPr>
                <a:t>new words</a:t>
              </a:r>
              <a:endParaRPr lang="en-US" altLang="zh-CN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1922145" y="3031490"/>
            <a:ext cx="5560060" cy="31642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63500"/>
          </a:effectLst>
        </p:spPr>
        <p:txBody>
          <a:bodyPr vert="horz" lIns="90000" tIns="46800" rIns="90000" bIns="46800" rtlCol="0" anchor="t">
            <a:normAutofit fontScale="9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 b="1"/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wǒ qù chāo shì mǎi dōnɡ xi 。 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我  去   超   市   买    东   西 。</a:t>
            </a: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solidFill>
                  <a:schemeClr val="tx1"/>
                </a:solidFill>
                <a:effectLst/>
                <a:sym typeface="+mn-ea"/>
              </a:rPr>
              <a:t>(I go shopping at the supermarket.)</a:t>
            </a:r>
            <a:endParaRPr sz="2000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zh-CN" altLang="en-US" sz="2000" strike="noStrike" noProof="1">
                <a:solidFill>
                  <a:schemeClr val="tx1"/>
                </a:solidFill>
                <a:effectLst/>
                <a:sym typeface="+mn-ea"/>
              </a:rPr>
              <a:t>wǒ shànɡ wǎnɡ mǎi dōnɡ xi 。 </a:t>
            </a:r>
            <a:endParaRPr lang="zh-CN" altLang="en-US" sz="2000" strike="noStrike" noProof="1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lang="zh-CN" altLang="en-US" sz="2000" strike="noStrike" noProof="1">
                <a:solidFill>
                  <a:schemeClr val="tx1"/>
                </a:solidFill>
                <a:effectLst/>
                <a:sym typeface="+mn-ea"/>
              </a:rPr>
              <a:t>我 </a:t>
            </a:r>
            <a:r>
              <a:rPr lang="en-US" altLang="zh-CN" sz="2000" strike="noStrike" noProof="1">
                <a:solidFill>
                  <a:schemeClr val="tx1"/>
                </a:solidFill>
                <a:effectLst/>
                <a:sym typeface="+mn-ea"/>
              </a:rPr>
              <a:t>    </a:t>
            </a:r>
            <a:r>
              <a:rPr lang="zh-CN" altLang="en-US" sz="2000" strike="noStrike" noProof="1">
                <a:solidFill>
                  <a:schemeClr val="tx1"/>
                </a:solidFill>
                <a:effectLst/>
                <a:sym typeface="+mn-ea"/>
              </a:rPr>
              <a:t>上    </a:t>
            </a:r>
            <a:r>
              <a:rPr lang="en-US" altLang="zh-CN" sz="2000" strike="noStrike" noProof="1">
                <a:solidFill>
                  <a:schemeClr val="tx1"/>
                </a:solidFill>
                <a:effectLst/>
                <a:sym typeface="+mn-ea"/>
              </a:rPr>
              <a:t>   </a:t>
            </a:r>
            <a:r>
              <a:rPr lang="zh-CN" altLang="en-US" sz="2000" strike="noStrike" noProof="1">
                <a:solidFill>
                  <a:schemeClr val="tx1"/>
                </a:solidFill>
                <a:effectLst/>
                <a:sym typeface="+mn-ea"/>
              </a:rPr>
              <a:t>网   买  </a:t>
            </a:r>
            <a:r>
              <a:rPr lang="en-US" altLang="zh-CN" sz="2000" strike="noStrike" noProof="1">
                <a:solidFill>
                  <a:schemeClr val="tx1"/>
                </a:solidFill>
                <a:effectLst/>
                <a:sym typeface="+mn-ea"/>
              </a:rPr>
              <a:t>   </a:t>
            </a:r>
            <a:r>
              <a:rPr lang="zh-CN" altLang="en-US" sz="2000" strike="noStrike" noProof="1">
                <a:solidFill>
                  <a:schemeClr val="tx1"/>
                </a:solidFill>
                <a:effectLst/>
                <a:sym typeface="+mn-ea"/>
              </a:rPr>
              <a:t>东   西 。</a:t>
            </a:r>
            <a:endParaRPr lang="zh-CN" altLang="en-US" sz="2000" strike="noStrike" noProof="1">
              <a:solidFill>
                <a:schemeClr val="tx1"/>
              </a:solidFill>
              <a:effectLst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r>
              <a:rPr sz="2000">
                <a:effectLst/>
                <a:sym typeface="+mn-ea"/>
              </a:rPr>
              <a:t>(I go shopping </a:t>
            </a:r>
            <a:r>
              <a:rPr lang="en-US" altLang="zh-CN" sz="2000">
                <a:effectLst/>
                <a:sym typeface="+mn-ea"/>
              </a:rPr>
              <a:t>online</a:t>
            </a:r>
            <a:r>
              <a:rPr sz="2000">
                <a:effectLst/>
                <a:sym typeface="+mn-ea"/>
              </a:rPr>
              <a:t>.)</a:t>
            </a:r>
            <a:endParaRPr lang="zh-CN" altLang="en-US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algn="l">
              <a:lnSpc>
                <a:spcPct val="90000"/>
              </a:lnSpc>
              <a:buClrTx/>
              <a:buSzTx/>
              <a:buFontTx/>
              <a:buNone/>
            </a:pPr>
            <a:endParaRPr lang="zh-CN" altLang="en-US" sz="2000" strike="noStrike" noProof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2145" y="483235"/>
            <a:ext cx="30264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22145" y="619760"/>
            <a:ext cx="569595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dōnɡxi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 东 西:thing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mǎi dōnɡxi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买   东 西:go shopping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buy things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spcBef>
                <a:spcPts val="0"/>
              </a:spcBef>
              <a:buClrTx/>
              <a:buSzTx/>
              <a:buFontTx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3875" y="619760"/>
            <a:ext cx="3082925" cy="193611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>
                  <a:alpha val="100000"/>
                </a:srgbClr>
              </a:clrFrom>
              <a:clrTo>
                <a:srgbClr val="FDFDF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5890" y="3141345"/>
            <a:ext cx="3858895" cy="2574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6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1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77118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429_1"/>
  <p:tag name="KSO_WM_TEMPLATE_CATEGORY" val="custom"/>
  <p:tag name="KSO_WM_TEMPLATE_INDEX" val="20177118"/>
  <p:tag name="KSO_WM_TEMPLATE_SUBCATEGORY" val="0"/>
  <p:tag name="KSO_WM_TEMPLATE_THUMBS_INDEX" val="1、5、8、11、14、19、25、28、29、30、32"/>
  <p:tag name="KSO_WM_TEMPLATE_MASTER_TYPE" val="1"/>
  <p:tag name="KSO_WM_TEMPLATE_COLOR_TYPE" val="1"/>
  <p:tag name="KSO_WM_TEMPLATE_MASTER_THUMB_INDEX" val="12"/>
</p:tagLst>
</file>

<file path=ppt/tags/tag226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7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28.xml><?xml version="1.0" encoding="utf-8"?>
<p:tagLst xmlns:p="http://schemas.openxmlformats.org/presentationml/2006/main">
  <p:tag name="KSO_WM_UNIT_PLACING_PICTURE_USER_VIEWPORT" val="{&quot;height&quot;:6828,&quot;width&quot;:11964}"/>
</p:tagLst>
</file>

<file path=ppt/tags/tag229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1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2.xml><?xml version="1.0" encoding="utf-8"?>
<p:tagLst xmlns:p="http://schemas.openxmlformats.org/presentationml/2006/main">
  <p:tag name="KSO_WM_TEMPLATE_CATEGORY" val="custom"/>
  <p:tag name="KSO_WM_TEMPLATE_INDEX" val="20177118"/>
</p:tagLst>
</file>

<file path=ppt/tags/tag233.xml><?xml version="1.0" encoding="utf-8"?>
<p:tagLst xmlns:p="http://schemas.openxmlformats.org/presentationml/2006/main">
  <p:tag name="KSO_WM_UNIT_TABLE_BEAUTIFY" val="smartTable{a1cbe2c6-e898-4bab-805c-4c63b4aaf308}"/>
</p:tagLst>
</file>

<file path=ppt/tags/tag234.xml><?xml version="1.0" encoding="utf-8"?>
<p:tagLst xmlns:p="http://schemas.openxmlformats.org/presentationml/2006/main">
  <p:tag name="KSO_WPP_MARK_KEY" val="bd366b69-badf-4d54-bfce-c0286d45ae7d"/>
  <p:tag name="COMMONDATA" val="eyJoZGlkIjoiMjQzYTgzMjY2ODk2ZDhiZGMwNDYyZmE0OWQ1NzIzZWUifQ==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LARGE_SHA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16">
      <a:dk1>
        <a:srgbClr val="000000"/>
      </a:dk1>
      <a:lt1>
        <a:srgbClr val="FFFFFF"/>
      </a:lt1>
      <a:dk2>
        <a:srgbClr val="A4D5CF"/>
      </a:dk2>
      <a:lt2>
        <a:srgbClr val="DFF4F2"/>
      </a:lt2>
      <a:accent1>
        <a:srgbClr val="3C8178"/>
      </a:accent1>
      <a:accent2>
        <a:srgbClr val="007B87"/>
      </a:accent2>
      <a:accent3>
        <a:srgbClr val="007297"/>
      </a:accent3>
      <a:accent4>
        <a:srgbClr val="12659F"/>
      </a:accent4>
      <a:accent5>
        <a:srgbClr val="4F5296"/>
      </a:accent5>
      <a:accent6>
        <a:srgbClr val="783C81"/>
      </a:accent6>
      <a:hlink>
        <a:srgbClr val="658BD5"/>
      </a:hlink>
      <a:folHlink>
        <a:srgbClr val="9F69A3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2452</Words>
  <Application>WPS 演示</Application>
  <PresentationFormat>宽屏</PresentationFormat>
  <Paragraphs>324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汉仪旗黑-85S</vt:lpstr>
      <vt:lpstr>黑体</vt:lpstr>
      <vt:lpstr>Franklin Gothic Book</vt:lpstr>
      <vt:lpstr>楷体</vt:lpstr>
      <vt:lpstr>华文楷体</vt:lpstr>
      <vt:lpstr>Arial Unicode MS</vt:lpstr>
      <vt:lpstr>Century</vt:lpstr>
      <vt:lpstr>Calibri</vt:lpstr>
      <vt:lpstr>Office 主题​​</vt:lpstr>
      <vt:lpstr> wǒ zài xuéxiào shítánɡ chīfàn 11 我  在  学 校   食 堂   吃 饭        Lesson 11  I eat at the school canteen          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xiaoc</dc:creator>
  <cp:lastModifiedBy>沙茜</cp:lastModifiedBy>
  <cp:revision>184</cp:revision>
  <dcterms:created xsi:type="dcterms:W3CDTF">2019-08-11T11:31:00Z</dcterms:created>
  <dcterms:modified xsi:type="dcterms:W3CDTF">2025-05-21T01:36:28Z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A83B1889803446B986534D997365A708</vt:lpwstr>
  </property>
</Properties>
</file>